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5" r:id="rId3"/>
  </p:sldMasterIdLst>
  <p:notesMasterIdLst>
    <p:notesMasterId r:id="rId4"/>
  </p:notesMasterIdLst>
  <p:sldIdLst>
    <p:sldId id="256" r:id="rId5"/>
  </p:sldIdLst>
  <p:sldSz cy="6858000" cx="12192000"/>
  <p:notesSz cx="6858000" cy="9144000"/>
  <p:embeddedFontLst>
    <p:embeddedFont>
      <p:font typeface="Montserrat SemiBold"/>
      <p:regular r:id="rId6"/>
      <p:bold r:id="rId7"/>
      <p:italic r:id="rId8"/>
      <p:boldItalic r:id="rId9"/>
    </p:embeddedFont>
    <p:embeddedFont>
      <p:font typeface="Montserrat"/>
      <p:regular r:id="rId10"/>
      <p:bold r:id="rId11"/>
      <p:italic r:id="rId12"/>
      <p:boldItalic r:id="rId13"/>
    </p:embeddedFont>
    <p:embeddedFont>
      <p:font typeface="Blinker"/>
      <p:regular r:id="rId14"/>
      <p:bold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MontserratSemiBold-boldItalic.fntdata"/><Relationship Id="rId5" Type="http://schemas.openxmlformats.org/officeDocument/2006/relationships/slide" Target="slides/slide1.xml"/><Relationship Id="rId6" Type="http://schemas.openxmlformats.org/officeDocument/2006/relationships/font" Target="fonts/MontserratSemiBold-regular.fntdata"/><Relationship Id="rId7" Type="http://schemas.openxmlformats.org/officeDocument/2006/relationships/font" Target="fonts/MontserratSemiBold-bold.fntdata"/><Relationship Id="rId8" Type="http://schemas.openxmlformats.org/officeDocument/2006/relationships/font" Target="fonts/MontserratSemiBold-italic.fntdata"/><Relationship Id="rId11" Type="http://schemas.openxmlformats.org/officeDocument/2006/relationships/font" Target="fonts/Montserrat-bold.fntdata"/><Relationship Id="rId10" Type="http://schemas.openxmlformats.org/officeDocument/2006/relationships/font" Target="fonts/Montserrat-regular.fntdata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italic.fntdata"/><Relationship Id="rId15" Type="http://schemas.openxmlformats.org/officeDocument/2006/relationships/font" Target="fonts/Blinker-bold.fntdata"/><Relationship Id="rId14" Type="http://schemas.openxmlformats.org/officeDocument/2006/relationships/font" Target="fonts/Blinker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head Only">
  <p:cSld name="Title and subhead 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65236" y="1188794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4" name="Google Shape;14;p2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" name="Google Shape;15;p2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b="0" i="0" lang="en-US" sz="1200" u="none" cap="none" strike="noStrike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b="0" i="0" sz="1200" u="none" cap="none" strike="noStrike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P1_Title Slide">
  <p:cSld name="WP1_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/>
          <p:nvPr>
            <p:ph type="ctrTitle"/>
          </p:nvPr>
        </p:nvSpPr>
        <p:spPr>
          <a:xfrm>
            <a:off x="6640497" y="3179562"/>
            <a:ext cx="5112836" cy="1125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/>
          <p:nvPr>
            <p:ph idx="1" type="subTitle"/>
          </p:nvPr>
        </p:nvSpPr>
        <p:spPr>
          <a:xfrm>
            <a:off x="6599528" y="2510612"/>
            <a:ext cx="2340286" cy="53449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8"/>
              <a:buNone/>
              <a:defRPr sz="17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" name="Google Shape;76;p11"/>
          <p:cNvSpPr/>
          <p:nvPr>
            <p:ph idx="2" type="pic"/>
          </p:nvPr>
        </p:nvSpPr>
        <p:spPr>
          <a:xfrm>
            <a:off x="6655621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1"/>
          <p:cNvSpPr/>
          <p:nvPr>
            <p:ph idx="3" type="pic"/>
          </p:nvPr>
        </p:nvSpPr>
        <p:spPr>
          <a:xfrm>
            <a:off x="8203638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/>
          <p:nvPr>
            <p:ph idx="4" type="pic"/>
          </p:nvPr>
        </p:nvSpPr>
        <p:spPr>
          <a:xfrm>
            <a:off x="9742776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pic>
        <p:nvPicPr>
          <p:cNvPr id="79" name="Google Shape;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80" name="Google Shape;8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P2_Title Slide">
  <p:cSld name="WP2_Title Slide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>
            <p:ph type="ctrTitle"/>
          </p:nvPr>
        </p:nvSpPr>
        <p:spPr>
          <a:xfrm>
            <a:off x="6640497" y="3179562"/>
            <a:ext cx="5112836" cy="1125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/>
          <p:nvPr>
            <p:ph idx="1" type="subTitle"/>
          </p:nvPr>
        </p:nvSpPr>
        <p:spPr>
          <a:xfrm>
            <a:off x="6599528" y="2510612"/>
            <a:ext cx="2340286" cy="53449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8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6" name="Google Shape;86;p12"/>
          <p:cNvSpPr/>
          <p:nvPr>
            <p:ph idx="2" type="pic"/>
          </p:nvPr>
        </p:nvSpPr>
        <p:spPr>
          <a:xfrm>
            <a:off x="6655621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2"/>
          <p:cNvSpPr/>
          <p:nvPr>
            <p:ph idx="3" type="pic"/>
          </p:nvPr>
        </p:nvSpPr>
        <p:spPr>
          <a:xfrm>
            <a:off x="8203638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2"/>
          <p:cNvSpPr/>
          <p:nvPr>
            <p:ph idx="4" type="pic"/>
          </p:nvPr>
        </p:nvSpPr>
        <p:spPr>
          <a:xfrm>
            <a:off x="9742776" y="4572000"/>
            <a:ext cx="1147762" cy="1147763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and white sign with white text&#10;&#10;Description automatically generated" id="89" name="Google Shape;8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Agenda slide">
    <p:bg>
      <p:bgPr>
        <a:solidFill>
          <a:schemeClr val="dk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2375638" y="1934982"/>
            <a:ext cx="19784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3" name="Google Shape;93;p13"/>
          <p:cNvCxnSpPr/>
          <p:nvPr/>
        </p:nvCxnSpPr>
        <p:spPr>
          <a:xfrm>
            <a:off x="4814596" y="811764"/>
            <a:ext cx="0" cy="5234473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" name="Google Shape;94;p13"/>
          <p:cNvSpPr txBox="1"/>
          <p:nvPr>
            <p:ph idx="1" type="body"/>
          </p:nvPr>
        </p:nvSpPr>
        <p:spPr>
          <a:xfrm>
            <a:off x="5557838" y="2045620"/>
            <a:ext cx="4927600" cy="389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AutoNum type="arabicPeriod"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indent="-40005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648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96" name="Google Shape;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genda slide">
  <p:cSld name="2_Agenda slide">
    <p:bg>
      <p:bgPr>
        <a:solidFill>
          <a:schemeClr val="dk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4"/>
          <p:cNvCxnSpPr/>
          <p:nvPr/>
        </p:nvCxnSpPr>
        <p:spPr>
          <a:xfrm>
            <a:off x="4814596" y="811764"/>
            <a:ext cx="0" cy="5234473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5557838" y="1612487"/>
            <a:ext cx="4927600" cy="324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40005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2" type="body"/>
          </p:nvPr>
        </p:nvSpPr>
        <p:spPr>
          <a:xfrm>
            <a:off x="5546724" y="1973346"/>
            <a:ext cx="4968875" cy="565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12"/>
              <a:buNone/>
              <a:defRPr sz="13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3" type="body"/>
          </p:nvPr>
        </p:nvSpPr>
        <p:spPr>
          <a:xfrm>
            <a:off x="5557838" y="2924944"/>
            <a:ext cx="4927600" cy="324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40005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4" type="body"/>
          </p:nvPr>
        </p:nvSpPr>
        <p:spPr>
          <a:xfrm>
            <a:off x="5546724" y="3285803"/>
            <a:ext cx="4968875" cy="565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12"/>
              <a:buNone/>
              <a:defRPr sz="13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5" type="body"/>
          </p:nvPr>
        </p:nvSpPr>
        <p:spPr>
          <a:xfrm>
            <a:off x="5557838" y="4365104"/>
            <a:ext cx="4927600" cy="324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40005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7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Montserrat"/>
              <a:buAutoNum type="arabicPeriod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6" type="body"/>
          </p:nvPr>
        </p:nvSpPr>
        <p:spPr>
          <a:xfrm>
            <a:off x="5546724" y="4725963"/>
            <a:ext cx="4968875" cy="565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12"/>
              <a:buNone/>
              <a:defRPr sz="13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4"/>
          <p:cNvSpPr txBox="1"/>
          <p:nvPr/>
        </p:nvSpPr>
        <p:spPr>
          <a:xfrm>
            <a:off x="2375638" y="1934982"/>
            <a:ext cx="19784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648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108" name="Google Shape;10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hapter Slide">
  <p:cSld name="1_Chapter Sl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>
            <p:ph type="ctrTitle"/>
          </p:nvPr>
        </p:nvSpPr>
        <p:spPr>
          <a:xfrm>
            <a:off x="6885992" y="1440551"/>
            <a:ext cx="4857372" cy="1988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ontserrat"/>
              <a:buNone/>
              <a:defRPr sz="5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6885992" y="34476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A black and white sign with white text&#10;&#10;Description automatically generated" id="113" name="Google Shape;1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hapter Slide">
  <p:cSld name="2_Chapter Slid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type="ctrTitle"/>
          </p:nvPr>
        </p:nvSpPr>
        <p:spPr>
          <a:xfrm>
            <a:off x="1530496" y="2124222"/>
            <a:ext cx="6909830" cy="16183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ontserrat"/>
              <a:buNone/>
              <a:defRPr sz="5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idx="1" type="subTitle"/>
          </p:nvPr>
        </p:nvSpPr>
        <p:spPr>
          <a:xfrm>
            <a:off x="1530496" y="3775373"/>
            <a:ext cx="6909830" cy="1851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A black and white sign with white text&#10;&#10;Description automatically generated" id="118" name="Google Shape;11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hapter Slide">
  <p:cSld name="3_Chapter Slid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type="ctrTitle"/>
          </p:nvPr>
        </p:nvSpPr>
        <p:spPr>
          <a:xfrm>
            <a:off x="4947208" y="2124222"/>
            <a:ext cx="6909830" cy="16183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Montserrat"/>
              <a:buNone/>
              <a:defRPr sz="54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" type="subTitle"/>
          </p:nvPr>
        </p:nvSpPr>
        <p:spPr>
          <a:xfrm>
            <a:off x="4947208" y="3775373"/>
            <a:ext cx="6909830" cy="1851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124" name="Google Shape;12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347" y="616218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slide">
  <p:cSld name="Speaker slide">
    <p:bg>
      <p:bgPr>
        <a:solidFill>
          <a:schemeClr val="dk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2088401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29" name="Google Shape;129;p18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" name="Google Shape;130;p18"/>
          <p:cNvSpPr txBox="1"/>
          <p:nvPr>
            <p:ph type="title"/>
          </p:nvPr>
        </p:nvSpPr>
        <p:spPr>
          <a:xfrm>
            <a:off x="6488349" y="1823851"/>
            <a:ext cx="4572000" cy="1605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6488350" y="3470535"/>
            <a:ext cx="4562272" cy="41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accent3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2" type="body"/>
          </p:nvPr>
        </p:nvSpPr>
        <p:spPr>
          <a:xfrm>
            <a:off x="6411235" y="4974635"/>
            <a:ext cx="3549886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8"/>
          <p:cNvSpPr txBox="1"/>
          <p:nvPr/>
        </p:nvSpPr>
        <p:spPr>
          <a:xfrm>
            <a:off x="6507804" y="1342417"/>
            <a:ext cx="37159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 the speaker</a:t>
            </a:r>
            <a:endParaRPr b="1" sz="240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4" name="Google Shape;134;p18"/>
          <p:cNvSpPr txBox="1"/>
          <p:nvPr>
            <p:ph idx="3" type="body"/>
          </p:nvPr>
        </p:nvSpPr>
        <p:spPr>
          <a:xfrm>
            <a:off x="6488350" y="3921863"/>
            <a:ext cx="4562272" cy="41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accent3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8"/>
          <p:cNvSpPr/>
          <p:nvPr/>
        </p:nvSpPr>
        <p:spPr>
          <a:xfrm>
            <a:off x="1971675" y="1724025"/>
            <a:ext cx="3609975" cy="3648075"/>
          </a:xfrm>
          <a:prstGeom prst="roundRect">
            <a:avLst>
              <a:gd fmla="val 7168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36" name="Google Shape;136;p18"/>
          <p:cNvSpPr/>
          <p:nvPr>
            <p:ph idx="4" type="pic"/>
          </p:nvPr>
        </p:nvSpPr>
        <p:spPr>
          <a:xfrm>
            <a:off x="1649145" y="1452036"/>
            <a:ext cx="3600000" cy="3600000"/>
          </a:xfrm>
          <a:prstGeom prst="roundRect">
            <a:avLst>
              <a:gd fmla="val 5290" name="adj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825" y="4539119"/>
            <a:ext cx="1066800" cy="122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138" name="Google Shape;13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peaker slide">
  <p:cSld name="2_Speaker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>
            <p:ph type="title"/>
          </p:nvPr>
        </p:nvSpPr>
        <p:spPr>
          <a:xfrm>
            <a:off x="6488349" y="1823851"/>
            <a:ext cx="4572000" cy="1605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9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6488350" y="3470535"/>
            <a:ext cx="4562272" cy="41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9"/>
          <p:cNvSpPr txBox="1"/>
          <p:nvPr>
            <p:ph idx="2" type="body"/>
          </p:nvPr>
        </p:nvSpPr>
        <p:spPr>
          <a:xfrm>
            <a:off x="6411235" y="4974635"/>
            <a:ext cx="3549886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>
                <a:solidFill>
                  <a:schemeClr val="accent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9"/>
          <p:cNvSpPr txBox="1"/>
          <p:nvPr/>
        </p:nvSpPr>
        <p:spPr>
          <a:xfrm>
            <a:off x="6507804" y="1342417"/>
            <a:ext cx="37159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Meet the speaker</a:t>
            </a:r>
            <a:endParaRPr b="1" sz="2400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6" name="Google Shape;146;p19"/>
          <p:cNvSpPr txBox="1"/>
          <p:nvPr>
            <p:ph idx="3" type="body"/>
          </p:nvPr>
        </p:nvSpPr>
        <p:spPr>
          <a:xfrm>
            <a:off x="6488350" y="3921863"/>
            <a:ext cx="4562272" cy="41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9"/>
          <p:cNvSpPr/>
          <p:nvPr/>
        </p:nvSpPr>
        <p:spPr>
          <a:xfrm>
            <a:off x="6507804" y="4858512"/>
            <a:ext cx="76848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2088401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49" name="Google Shape;149;p19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" name="Google Shape;150;p19"/>
          <p:cNvSpPr/>
          <p:nvPr/>
        </p:nvSpPr>
        <p:spPr>
          <a:xfrm>
            <a:off x="1971675" y="1724025"/>
            <a:ext cx="3609975" cy="3648075"/>
          </a:xfrm>
          <a:prstGeom prst="roundRect">
            <a:avLst>
              <a:gd fmla="val 71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51" name="Google Shape;151;p19"/>
          <p:cNvSpPr/>
          <p:nvPr>
            <p:ph idx="4" type="pic"/>
          </p:nvPr>
        </p:nvSpPr>
        <p:spPr>
          <a:xfrm>
            <a:off x="1649145" y="1452036"/>
            <a:ext cx="3600000" cy="3600000"/>
          </a:xfrm>
          <a:prstGeom prst="roundRect">
            <a:avLst>
              <a:gd fmla="val 5290" name="adj"/>
            </a:avLst>
          </a:prstGeom>
          <a:solidFill>
            <a:schemeClr val="dk1"/>
          </a:solidFill>
          <a:ln>
            <a:noFill/>
          </a:ln>
        </p:spPr>
      </p:sp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825" y="4539119"/>
            <a:ext cx="1066800" cy="122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153" name="Google Shape;15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57" name="Google Shape;157;p20"/>
          <p:cNvSpPr/>
          <p:nvPr>
            <p:ph idx="2" type="pic"/>
          </p:nvPr>
        </p:nvSpPr>
        <p:spPr>
          <a:xfrm>
            <a:off x="7374696" y="1452036"/>
            <a:ext cx="3600000" cy="360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2025749" y="1322364"/>
            <a:ext cx="3882682" cy="265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968"/>
              <a:buNone/>
              <a:defRPr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0"/>
          <p:cNvSpPr txBox="1"/>
          <p:nvPr/>
        </p:nvSpPr>
        <p:spPr>
          <a:xfrm>
            <a:off x="585305" y="737506"/>
            <a:ext cx="1201291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66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2259361" y="4858512"/>
            <a:ext cx="768485" cy="5836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61" name="Google Shape;161;p20"/>
          <p:cNvSpPr txBox="1"/>
          <p:nvPr>
            <p:ph idx="3" type="body"/>
          </p:nvPr>
        </p:nvSpPr>
        <p:spPr>
          <a:xfrm>
            <a:off x="2162792" y="4939123"/>
            <a:ext cx="3549886" cy="32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4" type="body"/>
          </p:nvPr>
        </p:nvSpPr>
        <p:spPr>
          <a:xfrm>
            <a:off x="2162792" y="5301208"/>
            <a:ext cx="3549886" cy="32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0"/>
          <p:cNvSpPr txBox="1"/>
          <p:nvPr/>
        </p:nvSpPr>
        <p:spPr>
          <a:xfrm>
            <a:off x="2088401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64" name="Google Shape;164;p20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6025" y="4586744"/>
            <a:ext cx="1066800" cy="122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166" name="Google Shape;16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ctrTitle"/>
          </p:nvPr>
        </p:nvSpPr>
        <p:spPr>
          <a:xfrm>
            <a:off x="5596349" y="3179562"/>
            <a:ext cx="5695345" cy="1125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ote slide">
  <p:cSld name="1_Quote slide">
    <p:bg>
      <p:bgPr>
        <a:solidFill>
          <a:srgbClr val="45484D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70" name="Google Shape;170;p21"/>
          <p:cNvSpPr/>
          <p:nvPr>
            <p:ph idx="2" type="pic"/>
          </p:nvPr>
        </p:nvSpPr>
        <p:spPr>
          <a:xfrm>
            <a:off x="7248128" y="1325468"/>
            <a:ext cx="3853136" cy="385313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71" name="Google Shape;171;p21"/>
          <p:cNvSpPr txBox="1"/>
          <p:nvPr>
            <p:ph idx="1" type="body"/>
          </p:nvPr>
        </p:nvSpPr>
        <p:spPr>
          <a:xfrm>
            <a:off x="1573076" y="1322364"/>
            <a:ext cx="4623626" cy="265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968"/>
              <a:buNone/>
              <a:defRPr sz="3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1"/>
          <p:cNvSpPr txBox="1"/>
          <p:nvPr/>
        </p:nvSpPr>
        <p:spPr>
          <a:xfrm>
            <a:off x="585305" y="737506"/>
            <a:ext cx="1201291" cy="264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6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1661833" y="4858512"/>
            <a:ext cx="768485" cy="58366"/>
          </a:xfrm>
          <a:prstGeom prst="rect">
            <a:avLst/>
          </a:prstGeom>
          <a:solidFill>
            <a:srgbClr val="D3B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74" name="Google Shape;174;p21"/>
          <p:cNvSpPr txBox="1"/>
          <p:nvPr>
            <p:ph idx="3" type="body"/>
          </p:nvPr>
        </p:nvSpPr>
        <p:spPr>
          <a:xfrm>
            <a:off x="1565264" y="4939123"/>
            <a:ext cx="3549886" cy="32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1"/>
          <p:cNvSpPr txBox="1"/>
          <p:nvPr>
            <p:ph idx="4" type="body"/>
          </p:nvPr>
        </p:nvSpPr>
        <p:spPr>
          <a:xfrm>
            <a:off x="1565264" y="5301208"/>
            <a:ext cx="3549886" cy="32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21"/>
          <p:cNvSpPr txBox="1"/>
          <p:nvPr/>
        </p:nvSpPr>
        <p:spPr>
          <a:xfrm>
            <a:off x="2088401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77" name="Google Shape;177;p21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6025" y="4567694"/>
            <a:ext cx="1066800" cy="122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179" name="Google Shape;17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-1_Title and Content">
  <p:cSld name="1_2-1_Title and Conten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>
            <p:ph type="title"/>
          </p:nvPr>
        </p:nvSpPr>
        <p:spPr>
          <a:xfrm>
            <a:off x="363985" y="826766"/>
            <a:ext cx="53269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2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334963" y="2226009"/>
            <a:ext cx="11119100" cy="300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8"/>
              <a:buNone/>
              <a:defRPr sz="1700">
                <a:solidFill>
                  <a:srgbClr val="536B7E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>
                <a:solidFill>
                  <a:srgbClr val="536B7E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22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86" name="Google Shape;186;p22"/>
          <p:cNvCxnSpPr/>
          <p:nvPr/>
        </p:nvCxnSpPr>
        <p:spPr>
          <a:xfrm>
            <a:off x="2066713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841" y="431387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188" name="Google Shape;18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2-1_Title and Content">
  <p:cSld name="2_2-1_Title and Content">
    <p:bg>
      <p:bgPr>
        <a:solidFill>
          <a:schemeClr val="dk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>
            <p:ph type="title"/>
          </p:nvPr>
        </p:nvSpPr>
        <p:spPr>
          <a:xfrm>
            <a:off x="363985" y="826766"/>
            <a:ext cx="53269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3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93" name="Google Shape;193;p23"/>
          <p:cNvSpPr txBox="1"/>
          <p:nvPr>
            <p:ph idx="1" type="body"/>
          </p:nvPr>
        </p:nvSpPr>
        <p:spPr>
          <a:xfrm>
            <a:off x="334963" y="2226009"/>
            <a:ext cx="11119100" cy="3007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8"/>
              <a:buNone/>
              <a:defRPr sz="17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3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95" name="Google Shape;195;p23"/>
          <p:cNvCxnSpPr/>
          <p:nvPr/>
        </p:nvCxnSpPr>
        <p:spPr>
          <a:xfrm>
            <a:off x="2066713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black and white sign with white text&#10;&#10;Description automatically generated" id="196" name="Google Shape;19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Content and Image">
  <p:cSld name="1_Title Content and Image">
    <p:bg>
      <p:bgPr>
        <a:solidFill>
          <a:schemeClr val="dk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>
            <p:ph type="title"/>
          </p:nvPr>
        </p:nvSpPr>
        <p:spPr>
          <a:xfrm>
            <a:off x="6096000" y="1271934"/>
            <a:ext cx="53269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4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6096000" y="2659732"/>
            <a:ext cx="5334000" cy="3139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4"/>
          <p:cNvSpPr/>
          <p:nvPr>
            <p:ph idx="2" type="pic"/>
          </p:nvPr>
        </p:nvSpPr>
        <p:spPr>
          <a:xfrm>
            <a:off x="1071312" y="1659940"/>
            <a:ext cx="4427538" cy="353812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4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204" name="Google Shape;204;p24"/>
          <p:cNvCxnSpPr/>
          <p:nvPr/>
        </p:nvCxnSpPr>
        <p:spPr>
          <a:xfrm>
            <a:off x="2066713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Blue text on a black background&#10;&#10;Description automatically generated" id="205" name="Google Shape;2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Content and Image">
  <p:cSld name="3_Title Content and Image">
    <p:bg>
      <p:bgPr>
        <a:solidFill>
          <a:schemeClr val="lt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>
            <p:ph type="title"/>
          </p:nvPr>
        </p:nvSpPr>
        <p:spPr>
          <a:xfrm>
            <a:off x="334963" y="1271934"/>
            <a:ext cx="53269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5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334963" y="2659732"/>
            <a:ext cx="5334000" cy="3139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25"/>
          <p:cNvSpPr/>
          <p:nvPr>
            <p:ph idx="2" type="pic"/>
          </p:nvPr>
        </p:nvSpPr>
        <p:spPr>
          <a:xfrm>
            <a:off x="6653965" y="1792287"/>
            <a:ext cx="4451601" cy="3778751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25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213" name="Google Shape;213;p25"/>
          <p:cNvCxnSpPr/>
          <p:nvPr/>
        </p:nvCxnSpPr>
        <p:spPr>
          <a:xfrm>
            <a:off x="2066713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215" name="Google Shape;21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Content and Image">
  <p:cSld name="4_Title Content and Image">
    <p:bg>
      <p:bgPr>
        <a:solidFill>
          <a:schemeClr val="lt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>
            <p:ph type="title"/>
          </p:nvPr>
        </p:nvSpPr>
        <p:spPr>
          <a:xfrm>
            <a:off x="334963" y="1809750"/>
            <a:ext cx="5326951" cy="10590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6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334963" y="2885821"/>
            <a:ext cx="5334000" cy="751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78"/>
              <a:buNone/>
              <a:defRPr sz="1400"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26"/>
          <p:cNvSpPr/>
          <p:nvPr>
            <p:ph idx="2" type="pic"/>
          </p:nvPr>
        </p:nvSpPr>
        <p:spPr>
          <a:xfrm>
            <a:off x="6653965" y="1792287"/>
            <a:ext cx="4451601" cy="3778751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6"/>
          <p:cNvSpPr/>
          <p:nvPr>
            <p:ph idx="3" type="dgm"/>
          </p:nvPr>
        </p:nvSpPr>
        <p:spPr>
          <a:xfrm>
            <a:off x="864899" y="4022293"/>
            <a:ext cx="1265237" cy="126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36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223" name="Google Shape;223;p26"/>
          <p:cNvSpPr/>
          <p:nvPr>
            <p:ph idx="4" type="dgm"/>
          </p:nvPr>
        </p:nvSpPr>
        <p:spPr>
          <a:xfrm>
            <a:off x="3503712" y="4022293"/>
            <a:ext cx="1265237" cy="126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36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cxnSp>
        <p:nvCxnSpPr>
          <p:cNvPr id="224" name="Google Shape;224;p26"/>
          <p:cNvCxnSpPr/>
          <p:nvPr/>
        </p:nvCxnSpPr>
        <p:spPr>
          <a:xfrm>
            <a:off x="2030501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p26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226" name="Google Shape;2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227" name="Google Shape;22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Content and Image">
  <p:cSld name="2_Title Content and Image">
    <p:bg>
      <p:bgPr>
        <a:solidFill>
          <a:schemeClr val="dk2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>
            <p:ph type="title"/>
          </p:nvPr>
        </p:nvSpPr>
        <p:spPr>
          <a:xfrm>
            <a:off x="6096000" y="1271934"/>
            <a:ext cx="532695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7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32" name="Google Shape;232;p27"/>
          <p:cNvSpPr txBox="1"/>
          <p:nvPr>
            <p:ph idx="1" type="body"/>
          </p:nvPr>
        </p:nvSpPr>
        <p:spPr>
          <a:xfrm>
            <a:off x="6096000" y="2659732"/>
            <a:ext cx="5334000" cy="3139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27"/>
          <p:cNvSpPr/>
          <p:nvPr>
            <p:ph idx="2" type="pic"/>
          </p:nvPr>
        </p:nvSpPr>
        <p:spPr>
          <a:xfrm>
            <a:off x="1071312" y="1659940"/>
            <a:ext cx="4427538" cy="353812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34" name="Google Shape;234;p27"/>
          <p:cNvCxnSpPr/>
          <p:nvPr/>
        </p:nvCxnSpPr>
        <p:spPr>
          <a:xfrm>
            <a:off x="2030501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5" name="Google Shape;235;p27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237" name="Google Shape;23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slide">
  <p:cSld name="1_Text slide">
    <p:bg>
      <p:bgPr>
        <a:solidFill>
          <a:schemeClr val="dk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>
            <p:ph type="title"/>
          </p:nvPr>
        </p:nvSpPr>
        <p:spPr>
          <a:xfrm>
            <a:off x="363985" y="1105402"/>
            <a:ext cx="8286720" cy="11550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8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42" name="Google Shape;242;p28"/>
          <p:cNvSpPr txBox="1"/>
          <p:nvPr>
            <p:ph idx="1" type="body"/>
          </p:nvPr>
        </p:nvSpPr>
        <p:spPr>
          <a:xfrm>
            <a:off x="334963" y="2284496"/>
            <a:ext cx="8315742" cy="1949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28"/>
          <p:cNvSpPr txBox="1"/>
          <p:nvPr>
            <p:ph idx="2" type="body"/>
          </p:nvPr>
        </p:nvSpPr>
        <p:spPr>
          <a:xfrm>
            <a:off x="334963" y="4760496"/>
            <a:ext cx="8315742" cy="101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44" name="Google Shape;244;p28"/>
          <p:cNvCxnSpPr/>
          <p:nvPr/>
        </p:nvCxnSpPr>
        <p:spPr>
          <a:xfrm>
            <a:off x="2030501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" name="Google Shape;245;p28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46" name="Google Shape;246;p28"/>
          <p:cNvSpPr txBox="1"/>
          <p:nvPr>
            <p:ph idx="3" type="body"/>
          </p:nvPr>
        </p:nvSpPr>
        <p:spPr>
          <a:xfrm>
            <a:off x="334963" y="4243526"/>
            <a:ext cx="8339137" cy="514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248" name="Google Shape;2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 slide">
  <p:cSld name="2_Text slide">
    <p:bg>
      <p:bgPr>
        <a:solidFill>
          <a:schemeClr val="dk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>
            <p:ph type="title"/>
          </p:nvPr>
        </p:nvSpPr>
        <p:spPr>
          <a:xfrm>
            <a:off x="363985" y="1048252"/>
            <a:ext cx="8286720" cy="11550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9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334963" y="2227346"/>
            <a:ext cx="8315742" cy="1949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29"/>
          <p:cNvSpPr txBox="1"/>
          <p:nvPr>
            <p:ph idx="2" type="body"/>
          </p:nvPr>
        </p:nvSpPr>
        <p:spPr>
          <a:xfrm>
            <a:off x="334963" y="4760496"/>
            <a:ext cx="8315742" cy="101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29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256" name="Google Shape;256;p29"/>
          <p:cNvCxnSpPr/>
          <p:nvPr/>
        </p:nvCxnSpPr>
        <p:spPr>
          <a:xfrm>
            <a:off x="2066713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7" name="Google Shape;257;p29"/>
          <p:cNvSpPr txBox="1"/>
          <p:nvPr>
            <p:ph idx="3" type="body"/>
          </p:nvPr>
        </p:nvSpPr>
        <p:spPr>
          <a:xfrm>
            <a:off x="334963" y="4243526"/>
            <a:ext cx="8339137" cy="514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8" name="Google Shape;2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259" name="Google Shape;25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xt slide">
  <p:cSld name="3_Text slide"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>
            <p:ph type="title"/>
          </p:nvPr>
        </p:nvSpPr>
        <p:spPr>
          <a:xfrm>
            <a:off x="363985" y="1162552"/>
            <a:ext cx="8286720" cy="11550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0"/>
          <p:cNvSpPr txBox="1"/>
          <p:nvPr/>
        </p:nvSpPr>
        <p:spPr>
          <a:xfrm>
            <a:off x="11239130" y="20748"/>
            <a:ext cx="6295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64" name="Google Shape;264;p30"/>
          <p:cNvSpPr txBox="1"/>
          <p:nvPr>
            <p:ph idx="1" type="body"/>
          </p:nvPr>
        </p:nvSpPr>
        <p:spPr>
          <a:xfrm>
            <a:off x="334963" y="2341646"/>
            <a:ext cx="8315742" cy="1258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0"/>
          <p:cNvSpPr txBox="1"/>
          <p:nvPr>
            <p:ph idx="2" type="body"/>
          </p:nvPr>
        </p:nvSpPr>
        <p:spPr>
          <a:xfrm>
            <a:off x="334963" y="4760496"/>
            <a:ext cx="8315742" cy="1014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66" name="Google Shape;266;p30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7" name="Google Shape;267;p30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268" name="Google Shape;268;p30"/>
          <p:cNvSpPr txBox="1"/>
          <p:nvPr>
            <p:ph idx="3" type="body"/>
          </p:nvPr>
        </p:nvSpPr>
        <p:spPr>
          <a:xfrm>
            <a:off x="334963" y="3897313"/>
            <a:ext cx="8339137" cy="860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270" name="Google Shape;27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hapter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ctrTitle"/>
          </p:nvPr>
        </p:nvSpPr>
        <p:spPr>
          <a:xfrm>
            <a:off x="6029344" y="19635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6029344" y="34476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2" y="1212783"/>
            <a:ext cx="2159624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6026541" y="1932432"/>
            <a:ext cx="495703" cy="70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A black and white sign with white text&#10;&#10;Description automatically generated" id="29" name="Google Shape;2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k page with statistic">
  <p:cSld name="Break page with statistic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>
            <p:ph type="ctrTitle"/>
          </p:nvPr>
        </p:nvSpPr>
        <p:spPr>
          <a:xfrm>
            <a:off x="5282170" y="2227912"/>
            <a:ext cx="6909830" cy="24021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600"/>
              <a:buFont typeface="Montserrat"/>
              <a:buNone/>
              <a:defRPr sz="16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31"/>
          <p:cNvSpPr txBox="1"/>
          <p:nvPr>
            <p:ph idx="1" type="subTitle"/>
          </p:nvPr>
        </p:nvSpPr>
        <p:spPr>
          <a:xfrm>
            <a:off x="5282170" y="4662857"/>
            <a:ext cx="6909830" cy="1851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276" name="Google Shape;27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ntents">
  <p:cSld name="Title and 2 Contents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>
            <p:ph type="title"/>
          </p:nvPr>
        </p:nvSpPr>
        <p:spPr>
          <a:xfrm>
            <a:off x="363985" y="505327"/>
            <a:ext cx="8286720" cy="11550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363984" y="1825625"/>
            <a:ext cx="5181600" cy="4226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32"/>
          <p:cNvSpPr txBox="1"/>
          <p:nvPr>
            <p:ph idx="2" type="body"/>
          </p:nvPr>
        </p:nvSpPr>
        <p:spPr>
          <a:xfrm>
            <a:off x="6172200" y="1825625"/>
            <a:ext cx="5181600" cy="4226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82" name="Google Shape;282;p32"/>
          <p:cNvCxnSpPr/>
          <p:nvPr/>
        </p:nvCxnSpPr>
        <p:spPr>
          <a:xfrm>
            <a:off x="2030501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3" name="Google Shape;283;p32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285" name="Google Shape;28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4 Charts">
  <p:cSld name="Title and 4 Chart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>
            <p:ph type="title"/>
          </p:nvPr>
        </p:nvSpPr>
        <p:spPr>
          <a:xfrm>
            <a:off x="363984" y="365125"/>
            <a:ext cx="947620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3"/>
          <p:cNvSpPr/>
          <p:nvPr>
            <p:ph idx="2" type="chart"/>
          </p:nvPr>
        </p:nvSpPr>
        <p:spPr>
          <a:xfrm>
            <a:off x="334963" y="2192852"/>
            <a:ext cx="2468563" cy="2244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290" name="Google Shape;290;p33"/>
          <p:cNvSpPr/>
          <p:nvPr>
            <p:ph idx="3" type="chart"/>
          </p:nvPr>
        </p:nvSpPr>
        <p:spPr>
          <a:xfrm>
            <a:off x="3350388" y="2192852"/>
            <a:ext cx="2468563" cy="2244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291" name="Google Shape;291;p33"/>
          <p:cNvSpPr/>
          <p:nvPr>
            <p:ph idx="4" type="chart"/>
          </p:nvPr>
        </p:nvSpPr>
        <p:spPr>
          <a:xfrm>
            <a:off x="6365813" y="2192852"/>
            <a:ext cx="2468563" cy="2244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292" name="Google Shape;292;p33"/>
          <p:cNvSpPr/>
          <p:nvPr>
            <p:ph idx="5" type="chart"/>
          </p:nvPr>
        </p:nvSpPr>
        <p:spPr>
          <a:xfrm>
            <a:off x="9381237" y="2192852"/>
            <a:ext cx="2468563" cy="2244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293" name="Google Shape;293;p33"/>
          <p:cNvSpPr txBox="1"/>
          <p:nvPr>
            <p:ph idx="1" type="body"/>
          </p:nvPr>
        </p:nvSpPr>
        <p:spPr>
          <a:xfrm>
            <a:off x="334963" y="4686300"/>
            <a:ext cx="2428875" cy="1111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33"/>
          <p:cNvSpPr txBox="1"/>
          <p:nvPr>
            <p:ph idx="6" type="body"/>
          </p:nvPr>
        </p:nvSpPr>
        <p:spPr>
          <a:xfrm>
            <a:off x="3359696" y="4686300"/>
            <a:ext cx="2428875" cy="1111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33"/>
          <p:cNvSpPr txBox="1"/>
          <p:nvPr>
            <p:ph idx="7" type="body"/>
          </p:nvPr>
        </p:nvSpPr>
        <p:spPr>
          <a:xfrm>
            <a:off x="6384032" y="4686300"/>
            <a:ext cx="2428875" cy="1111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3"/>
          <p:cNvSpPr txBox="1"/>
          <p:nvPr>
            <p:ph idx="8" type="body"/>
          </p:nvPr>
        </p:nvSpPr>
        <p:spPr>
          <a:xfrm>
            <a:off x="9408765" y="4686300"/>
            <a:ext cx="2428875" cy="1111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97" name="Google Shape;297;p33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8" name="Google Shape;298;p33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00" name="Google Shape;30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>
  <p:cSld name="Title and Char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>
            <p:ph type="title"/>
          </p:nvPr>
        </p:nvSpPr>
        <p:spPr>
          <a:xfrm>
            <a:off x="334964" y="333375"/>
            <a:ext cx="9557182" cy="1038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34"/>
          <p:cNvSpPr/>
          <p:nvPr>
            <p:ph idx="2" type="chart"/>
          </p:nvPr>
        </p:nvSpPr>
        <p:spPr>
          <a:xfrm>
            <a:off x="334963" y="2192852"/>
            <a:ext cx="11522075" cy="36364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305" name="Google Shape;305;p34"/>
          <p:cNvSpPr txBox="1"/>
          <p:nvPr>
            <p:ph idx="1" type="body"/>
          </p:nvPr>
        </p:nvSpPr>
        <p:spPr>
          <a:xfrm>
            <a:off x="334963" y="1381991"/>
            <a:ext cx="9546792" cy="675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06" name="Google Shape;306;p34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7" name="Google Shape;307;p34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09" name="Google Shape;30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>
            <p:ph type="title"/>
          </p:nvPr>
        </p:nvSpPr>
        <p:spPr>
          <a:xfrm>
            <a:off x="334964" y="333375"/>
            <a:ext cx="9557182" cy="1038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35"/>
          <p:cNvSpPr txBox="1"/>
          <p:nvPr>
            <p:ph idx="1" type="body"/>
          </p:nvPr>
        </p:nvSpPr>
        <p:spPr>
          <a:xfrm>
            <a:off x="334963" y="1381991"/>
            <a:ext cx="9546792" cy="675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88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24"/>
              <a:buNone/>
              <a:defRPr sz="1200"/>
            </a:lvl2pPr>
            <a:lvl3pPr indent="-317309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97"/>
              <a:buChar char="•"/>
              <a:defRPr sz="1100"/>
            </a:lvl3pPr>
            <a:lvl4pPr indent="-309244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4pPr>
            <a:lvl5pPr indent="-309245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70"/>
              <a:buChar char="•"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14" name="Google Shape;314;p35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5" name="Google Shape;315;p35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17" name="Google Shape;31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martArt">
  <p:cSld name="Title and SmartAr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 txBox="1"/>
          <p:nvPr>
            <p:ph type="title"/>
          </p:nvPr>
        </p:nvSpPr>
        <p:spPr>
          <a:xfrm>
            <a:off x="363984" y="365125"/>
            <a:ext cx="944503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36"/>
          <p:cNvSpPr/>
          <p:nvPr>
            <p:ph idx="2" type="dgm"/>
          </p:nvPr>
        </p:nvSpPr>
        <p:spPr>
          <a:xfrm>
            <a:off x="334963" y="2211531"/>
            <a:ext cx="4184832" cy="3636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322" name="Google Shape;322;p36"/>
          <p:cNvSpPr/>
          <p:nvPr>
            <p:ph idx="3" type="dgm"/>
          </p:nvPr>
        </p:nvSpPr>
        <p:spPr>
          <a:xfrm>
            <a:off x="5624186" y="2211531"/>
            <a:ext cx="4184832" cy="3636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None/>
              <a:defRPr b="0" i="0" sz="2000" u="none" cap="none" strike="noStrike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cxnSp>
        <p:nvCxnSpPr>
          <p:cNvPr id="323" name="Google Shape;323;p36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4" name="Google Shape;324;p36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26" name="Google Shape;32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White">
  <p:cSld name="Title and Content - White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7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37"/>
          <p:cNvSpPr txBox="1"/>
          <p:nvPr>
            <p:ph idx="1" type="body"/>
          </p:nvPr>
        </p:nvSpPr>
        <p:spPr>
          <a:xfrm>
            <a:off x="363984" y="1825625"/>
            <a:ext cx="10989816" cy="421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31" name="Google Shape;331;p37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2" name="Google Shape;332;p37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34" name="Google Shape;33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Picture">
  <p:cSld name="Title, text and Picture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38"/>
          <p:cNvSpPr txBox="1"/>
          <p:nvPr>
            <p:ph idx="1" type="body"/>
          </p:nvPr>
        </p:nvSpPr>
        <p:spPr>
          <a:xfrm>
            <a:off x="363984" y="1825625"/>
            <a:ext cx="7397266" cy="4214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38"/>
          <p:cNvSpPr/>
          <p:nvPr>
            <p:ph idx="2" type="pic"/>
          </p:nvPr>
        </p:nvSpPr>
        <p:spPr>
          <a:xfrm>
            <a:off x="8620125" y="2636514"/>
            <a:ext cx="2530475" cy="2530475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340" name="Google Shape;340;p38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1" name="Google Shape;341;p38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43" name="Google Shape;3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6" name="Google Shape;346;p39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7" name="Google Shape;347;p39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49" name="Google Shape;3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8_Blank">
  <p:cSld name="2-8_Blank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40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2" name="Google Shape;352;p40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181C21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181C2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53" name="Google Shape;35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00446" y="572627"/>
            <a:ext cx="1648148" cy="387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text on a black background&#10;&#10;Description automatically generated" id="354" name="Google Shape;35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978" y="616287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hapter Slide">
  <p:cSld name="5_Chapter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ctrTitle"/>
          </p:nvPr>
        </p:nvSpPr>
        <p:spPr>
          <a:xfrm>
            <a:off x="6029344" y="19635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029344" y="34476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2" y="1212783"/>
            <a:ext cx="2159624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6026541" y="1932432"/>
            <a:ext cx="495703" cy="70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A black and white sign with white text&#10;&#10;Description automatically generated" id="36" name="Google Shape;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1_Title and Content">
  <p:cSld name="3-1_Title and Content">
    <p:bg>
      <p:bgPr>
        <a:solidFill>
          <a:schemeClr val="dk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1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41"/>
          <p:cNvSpPr txBox="1"/>
          <p:nvPr>
            <p:ph idx="1" type="body"/>
          </p:nvPr>
        </p:nvSpPr>
        <p:spPr>
          <a:xfrm>
            <a:off x="363984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60" name="Google Shape;360;p41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1" name="Google Shape;361;p41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62" name="Google Shape;3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363" name="Google Shape;36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_Title and Content">
  <p:cSld name="3-2_Title and Content">
    <p:bg>
      <p:bgPr>
        <a:solidFill>
          <a:schemeClr val="dk2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2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42"/>
          <p:cNvSpPr txBox="1"/>
          <p:nvPr>
            <p:ph idx="1" type="body"/>
          </p:nvPr>
        </p:nvSpPr>
        <p:spPr>
          <a:xfrm>
            <a:off x="363984" y="1825625"/>
            <a:ext cx="10989816" cy="4238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68" name="Google Shape;368;p42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42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70" name="Google Shape;3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371" name="Google Shape;37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3_Title and Content">
  <p:cSld name="3-3_Title and Content">
    <p:bg>
      <p:bgPr>
        <a:solidFill>
          <a:schemeClr val="dk2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43"/>
          <p:cNvSpPr txBox="1"/>
          <p:nvPr>
            <p:ph idx="1" type="body"/>
          </p:nvPr>
        </p:nvSpPr>
        <p:spPr>
          <a:xfrm>
            <a:off x="363984" y="1825625"/>
            <a:ext cx="7397266" cy="4202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332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32"/>
              <a:buChar char="•"/>
              <a:defRPr/>
            </a:lvl1pPr>
            <a:lvl2pPr indent="-373761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2pPr>
            <a:lvl3pPr indent="-373761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3pPr>
            <a:lvl4pPr indent="-373761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4pPr>
            <a:lvl5pPr indent="-37376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6" name="Google Shape;376;p43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7" name="Google Shape;377;p43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78" name="Google Shape;3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379" name="Google Shape;3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4_Title only">
  <p:cSld name="3-4_Title only">
    <p:bg>
      <p:bgPr>
        <a:solidFill>
          <a:schemeClr val="dk2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83" name="Google Shape;383;p44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4" name="Google Shape;384;p44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85" name="Google Shape;38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386" name="Google Shape;38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5_Title only">
  <p:cSld name="3-5_Title only">
    <p:bg>
      <p:bgPr>
        <a:solidFill>
          <a:schemeClr val="dk2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5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45"/>
          <p:cNvSpPr txBox="1"/>
          <p:nvPr>
            <p:ph idx="1" type="subTitle"/>
          </p:nvPr>
        </p:nvSpPr>
        <p:spPr>
          <a:xfrm>
            <a:off x="365236" y="1188794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8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391" name="Google Shape;391;p45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2" name="Google Shape;392;p45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93" name="Google Shape;39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394" name="Google Shape;39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6_Blank">
  <p:cSld name="3-6_Blank">
    <p:bg>
      <p:bgPr>
        <a:solidFill>
          <a:schemeClr val="dk2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7" name="Google Shape;397;p46"/>
          <p:cNvCxnSpPr/>
          <p:nvPr/>
        </p:nvCxnSpPr>
        <p:spPr>
          <a:xfrm>
            <a:off x="2048607" y="6140388"/>
            <a:ext cx="0" cy="354542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25882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8" name="Google Shape;398;p46"/>
          <p:cNvSpPr txBox="1"/>
          <p:nvPr/>
        </p:nvSpPr>
        <p:spPr>
          <a:xfrm>
            <a:off x="2106507" y="6129254"/>
            <a:ext cx="853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Page </a:t>
            </a:r>
            <a:fld id="{00000000-1234-1234-1234-123412341234}" type="slidenum">
              <a:rPr lang="en-US" sz="1200">
                <a:solidFill>
                  <a:srgbClr val="BFBFBF"/>
                </a:solidFill>
                <a:latin typeface="Blinker"/>
                <a:ea typeface="Blinker"/>
                <a:cs typeface="Blinker"/>
                <a:sym typeface="Blinker"/>
              </a:rPr>
              <a:t>‹#›</a:t>
            </a:fld>
            <a:endParaRPr sz="1200">
              <a:solidFill>
                <a:srgbClr val="BFBFBF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id="399" name="Google Shape;3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400" name="Google Shape;40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1_Thank you">
  <p:cSld name="5-1_Thank you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7"/>
          <p:cNvSpPr txBox="1"/>
          <p:nvPr>
            <p:ph type="ctrTitle"/>
          </p:nvPr>
        </p:nvSpPr>
        <p:spPr>
          <a:xfrm>
            <a:off x="5983511" y="2856179"/>
            <a:ext cx="5177586" cy="1706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Montserrat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47"/>
          <p:cNvSpPr txBox="1"/>
          <p:nvPr>
            <p:ph idx="1" type="subTitle"/>
          </p:nvPr>
        </p:nvSpPr>
        <p:spPr>
          <a:xfrm>
            <a:off x="5983511" y="2410982"/>
            <a:ext cx="5177586" cy="398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05" name="Google Shape;40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406" name="Google Shape;40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867" y="616287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_Thank you">
  <p:cSld name="5-2_Thank you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various shapes&#10;&#10;Description automatically generated" id="408" name="Google Shape;40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8"/>
          <p:cNvSpPr txBox="1"/>
          <p:nvPr>
            <p:ph type="ctrTitle"/>
          </p:nvPr>
        </p:nvSpPr>
        <p:spPr>
          <a:xfrm>
            <a:off x="6717970" y="2856179"/>
            <a:ext cx="5177586" cy="1706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Montserrat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48"/>
          <p:cNvSpPr txBox="1"/>
          <p:nvPr>
            <p:ph idx="1" type="subTitle"/>
          </p:nvPr>
        </p:nvSpPr>
        <p:spPr>
          <a:xfrm>
            <a:off x="6717970" y="2410982"/>
            <a:ext cx="5177586" cy="398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11" name="Google Shape;41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3861" y="573430"/>
            <a:ext cx="1641317" cy="385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 with white text&#10;&#10;Description automatically generated" id="412" name="Google Shape;41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hapter Slide">
  <p:cSld name="6_Chapter Slide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type="ctrTitle"/>
          </p:nvPr>
        </p:nvSpPr>
        <p:spPr>
          <a:xfrm>
            <a:off x="6029344" y="19635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6029344" y="34476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3" y="1212783"/>
            <a:ext cx="2159622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6026541" y="1932432"/>
            <a:ext cx="495703" cy="70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A black and white sign with white text&#10;&#10;Description automatically generated" id="43" name="Google Shape;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hapter Slide">
  <p:cSld name="7_Chapter Slide">
    <p:bg>
      <p:bgPr>
        <a:solidFill>
          <a:schemeClr val="dk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ctrTitle"/>
          </p:nvPr>
        </p:nvSpPr>
        <p:spPr>
          <a:xfrm>
            <a:off x="6029344" y="19635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subTitle"/>
          </p:nvPr>
        </p:nvSpPr>
        <p:spPr>
          <a:xfrm>
            <a:off x="6029344" y="34476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3" y="1212783"/>
            <a:ext cx="2159622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6026541" y="1932432"/>
            <a:ext cx="495703" cy="70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A black and white sign with white text&#10;&#10;Description automatically generated" id="50" name="Google Shape;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hapter Slide">
  <p:cSld name="8_Chapter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>
            <p:ph type="ctrTitle"/>
          </p:nvPr>
        </p:nvSpPr>
        <p:spPr>
          <a:xfrm>
            <a:off x="6029344" y="23826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subTitle"/>
          </p:nvPr>
        </p:nvSpPr>
        <p:spPr>
          <a:xfrm>
            <a:off x="6029344" y="38667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2" y="1631883"/>
            <a:ext cx="2159624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/>
          <p:nvPr/>
        </p:nvSpPr>
        <p:spPr>
          <a:xfrm>
            <a:off x="6026541" y="2351532"/>
            <a:ext cx="495703" cy="70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Blue text on a black background&#10;&#10;Description automatically generated" id="57" name="Google Shape;5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347" y="616218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hapter Slide">
  <p:cSld name="9_Chapter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type="ctrTitle"/>
          </p:nvPr>
        </p:nvSpPr>
        <p:spPr>
          <a:xfrm>
            <a:off x="6029344" y="23826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Montserrat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6029344" y="38667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2" y="1631883"/>
            <a:ext cx="2159624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6026541" y="2351532"/>
            <a:ext cx="495703" cy="70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A black and white sign with white text&#10;&#10;Description automatically generated" id="64" name="Google Shape;6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236" y="6162189"/>
            <a:ext cx="1552942" cy="32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hapter Slide">
  <p:cSld name="10_Chapter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/>
          <p:nvPr>
            <p:ph type="ctrTitle"/>
          </p:nvPr>
        </p:nvSpPr>
        <p:spPr>
          <a:xfrm>
            <a:off x="6029344" y="2382654"/>
            <a:ext cx="4857372" cy="1465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6029344" y="3866762"/>
            <a:ext cx="4857372" cy="192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4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8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3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2333" y="1631883"/>
            <a:ext cx="2159622" cy="50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/>
          <p:nvPr/>
        </p:nvSpPr>
        <p:spPr>
          <a:xfrm>
            <a:off x="6026541" y="2351532"/>
            <a:ext cx="495703" cy="70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pic>
        <p:nvPicPr>
          <p:cNvPr descr="Blue text on a black background&#10;&#10;Description automatically generated" id="71" name="Google Shape;7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2347" y="6162189"/>
            <a:ext cx="1552831" cy="3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8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47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3984" y="1825625"/>
            <a:ext cx="1098981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608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8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-373761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286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57632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2032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25374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25373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ts val="1524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A8B8C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transition spd="slow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/>
          <p:nvPr>
            <p:ph type="title"/>
          </p:nvPr>
        </p:nvSpPr>
        <p:spPr>
          <a:xfrm>
            <a:off x="363984" y="365125"/>
            <a:ext cx="109898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</a:pPr>
            <a:r>
              <a:rPr lang="en-US"/>
              <a:t>Marjana Prifti Skenduli</a:t>
            </a:r>
            <a:endParaRPr/>
          </a:p>
        </p:txBody>
      </p:sp>
      <p:sp>
        <p:nvSpPr>
          <p:cNvPr id="418" name="Google Shape;418;p49"/>
          <p:cNvSpPr txBox="1"/>
          <p:nvPr>
            <p:ph idx="1" type="subTitle"/>
          </p:nvPr>
        </p:nvSpPr>
        <p:spPr>
          <a:xfrm>
            <a:off x="385439" y="1214617"/>
            <a:ext cx="9144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80"/>
              <a:buNone/>
            </a:pP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Postdoctoral Researcher in Quantum Machine Learning | Università degli studi di Bari Aldo M</a:t>
            </a: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oro</a:t>
            </a:r>
            <a:endParaRPr sz="11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80"/>
              <a:buNone/>
            </a:pP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Founder of Al</a:t>
            </a: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banian Center for Artificial Intelligence (AI Albania)</a:t>
            </a:r>
            <a:endParaRPr sz="11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80"/>
              <a:buNone/>
            </a:pPr>
            <a:r>
              <a:t/>
            </a:r>
            <a:endParaRPr sz="11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80"/>
              <a:buNone/>
            </a:pPr>
            <a:r>
              <a:t/>
            </a:r>
            <a:endParaRPr sz="11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p49"/>
          <p:cNvSpPr/>
          <p:nvPr/>
        </p:nvSpPr>
        <p:spPr>
          <a:xfrm>
            <a:off x="4008120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2012</a:t>
            </a:r>
            <a:endParaRPr b="1" i="0" sz="14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49"/>
          <p:cNvSpPr/>
          <p:nvPr/>
        </p:nvSpPr>
        <p:spPr>
          <a:xfrm>
            <a:off x="5640493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2016</a:t>
            </a:r>
            <a:endParaRPr b="1" i="0" sz="14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49"/>
          <p:cNvSpPr/>
          <p:nvPr/>
        </p:nvSpPr>
        <p:spPr>
          <a:xfrm>
            <a:off x="7272866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  <a:endParaRPr b="1" i="0" sz="14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49"/>
          <p:cNvSpPr/>
          <p:nvPr/>
        </p:nvSpPr>
        <p:spPr>
          <a:xfrm>
            <a:off x="8905240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b="1" i="0" sz="1467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49"/>
          <p:cNvSpPr/>
          <p:nvPr/>
        </p:nvSpPr>
        <p:spPr>
          <a:xfrm>
            <a:off x="10537613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 i="0" sz="1467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49"/>
          <p:cNvSpPr/>
          <p:nvPr/>
        </p:nvSpPr>
        <p:spPr>
          <a:xfrm>
            <a:off x="2375746" y="3944059"/>
            <a:ext cx="1632373" cy="330315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Montserrat"/>
              <a:buNone/>
            </a:pPr>
            <a:r>
              <a:rPr b="1" i="0" lang="en-US" sz="1467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2005</a:t>
            </a:r>
            <a:endParaRPr b="1" i="0" sz="1467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49"/>
          <p:cNvSpPr/>
          <p:nvPr/>
        </p:nvSpPr>
        <p:spPr>
          <a:xfrm>
            <a:off x="2658007" y="2189463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</a:t>
            </a:r>
            <a:endParaRPr b="0" i="0" sz="2400" u="none" cap="none" strike="noStrike">
              <a:solidFill>
                <a:srgbClr val="2026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9"/>
          <p:cNvSpPr/>
          <p:nvPr/>
        </p:nvSpPr>
        <p:spPr>
          <a:xfrm>
            <a:off x="4229420" y="4930059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 </a:t>
            </a:r>
            <a:endParaRPr b="0" i="0" sz="2400" u="none" cap="none" strike="noStrike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427" name="Google Shape;427;p49"/>
          <p:cNvSpPr txBox="1"/>
          <p:nvPr/>
        </p:nvSpPr>
        <p:spPr>
          <a:xfrm>
            <a:off x="2741598" y="4930059"/>
            <a:ext cx="16323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Completed your MSc in Computer Science</a:t>
            </a:r>
            <a:endParaRPr b="1" i="0" sz="1200" u="none" cap="none" strike="noStrike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428" name="Google Shape;428;p49"/>
          <p:cNvCxnSpPr/>
          <p:nvPr/>
        </p:nvCxnSpPr>
        <p:spPr>
          <a:xfrm rot="10800000">
            <a:off x="3174999" y="3396323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cxnSp>
        <p:nvCxnSpPr>
          <p:cNvPr id="429" name="Google Shape;429;p49"/>
          <p:cNvCxnSpPr/>
          <p:nvPr/>
        </p:nvCxnSpPr>
        <p:spPr>
          <a:xfrm rot="10800000">
            <a:off x="4746413" y="4392678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0" name="Google Shape;430;p49"/>
          <p:cNvSpPr txBox="1"/>
          <p:nvPr/>
        </p:nvSpPr>
        <p:spPr>
          <a:xfrm>
            <a:off x="3815790" y="2189464"/>
            <a:ext cx="16323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dk1"/>
                </a:solidFill>
              </a:rPr>
              <a:t>Started industry leadership path as Information Technology Manager</a:t>
            </a:r>
            <a:endParaRPr b="1" i="0" sz="1200" u="none" cap="none" strike="noStrike">
              <a:solidFill>
                <a:srgbClr val="20262C"/>
              </a:solidFill>
            </a:endParaRPr>
          </a:p>
        </p:txBody>
      </p:sp>
      <p:sp>
        <p:nvSpPr>
          <p:cNvPr id="431" name="Google Shape;431;p49"/>
          <p:cNvSpPr/>
          <p:nvPr/>
        </p:nvSpPr>
        <p:spPr>
          <a:xfrm>
            <a:off x="5911425" y="2189463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</a:t>
            </a:r>
            <a:endParaRPr b="0" i="0" sz="2400" u="none" cap="none" strike="noStrike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432" name="Google Shape;432;p49"/>
          <p:cNvCxnSpPr/>
          <p:nvPr/>
        </p:nvCxnSpPr>
        <p:spPr>
          <a:xfrm rot="10800000">
            <a:off x="6428418" y="3396323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3" name="Google Shape;433;p49"/>
          <p:cNvSpPr/>
          <p:nvPr/>
        </p:nvSpPr>
        <p:spPr>
          <a:xfrm>
            <a:off x="7494167" y="4930059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</a:t>
            </a:r>
            <a:endParaRPr b="0" i="0" sz="2400" u="none" cap="none" strike="noStrike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434" name="Google Shape;434;p49"/>
          <p:cNvCxnSpPr/>
          <p:nvPr/>
        </p:nvCxnSpPr>
        <p:spPr>
          <a:xfrm rot="10800000">
            <a:off x="8011159" y="4392678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5" name="Google Shape;435;p49"/>
          <p:cNvSpPr/>
          <p:nvPr/>
        </p:nvSpPr>
        <p:spPr>
          <a:xfrm>
            <a:off x="9176172" y="2189463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</a:t>
            </a:r>
            <a:endParaRPr b="0" i="0" sz="2400" u="none" cap="none" strike="noStrike">
              <a:solidFill>
                <a:srgbClr val="2026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49"/>
          <p:cNvCxnSpPr/>
          <p:nvPr/>
        </p:nvCxnSpPr>
        <p:spPr>
          <a:xfrm rot="10800000">
            <a:off x="9693165" y="3396323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7" name="Google Shape;437;p49"/>
          <p:cNvSpPr/>
          <p:nvPr/>
        </p:nvSpPr>
        <p:spPr>
          <a:xfrm>
            <a:off x="10761699" y="4930059"/>
            <a:ext cx="1033988" cy="1052152"/>
          </a:xfrm>
          <a:prstGeom prst="ellipse">
            <a:avLst/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62C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0262C"/>
                </a:solidFill>
                <a:latin typeface="Arial"/>
                <a:ea typeface="Arial"/>
                <a:cs typeface="Arial"/>
                <a:sym typeface="Arial"/>
              </a:rPr>
              <a:t></a:t>
            </a:r>
            <a:endParaRPr b="0" i="0" sz="2400" u="none" cap="none" strike="noStrike">
              <a:solidFill>
                <a:srgbClr val="2026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49"/>
          <p:cNvCxnSpPr/>
          <p:nvPr/>
        </p:nvCxnSpPr>
        <p:spPr>
          <a:xfrm rot="10800000">
            <a:off x="11278691" y="4392678"/>
            <a:ext cx="0" cy="429431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439" name="Google Shape;439;p49"/>
          <p:cNvSpPr txBox="1"/>
          <p:nvPr/>
        </p:nvSpPr>
        <p:spPr>
          <a:xfrm>
            <a:off x="5791329" y="4930059"/>
            <a:ext cx="16323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Completed your PhD in Computer Science</a:t>
            </a:r>
            <a:endParaRPr b="1" i="0" sz="1200" u="none" cap="none" strike="noStrike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7077821" y="2189464"/>
            <a:ext cx="16323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00" u="none" cap="none" strike="noStrike">
                <a:solidFill>
                  <a:schemeClr val="dk1"/>
                </a:solidFill>
              </a:rPr>
              <a:t>Started as a full time Computer Science faculty member at UNYT</a:t>
            </a:r>
            <a:endParaRPr/>
          </a:p>
        </p:txBody>
      </p:sp>
      <p:sp>
        <p:nvSpPr>
          <p:cNvPr id="441" name="Google Shape;441;p49"/>
          <p:cNvSpPr txBox="1"/>
          <p:nvPr/>
        </p:nvSpPr>
        <p:spPr>
          <a:xfrm>
            <a:off x="9066197" y="4930059"/>
            <a:ext cx="16323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Started </a:t>
            </a:r>
            <a:r>
              <a:rPr lang="en-US" sz="1200">
                <a:solidFill>
                  <a:schemeClr val="dk1"/>
                </a:solidFill>
              </a:rPr>
              <a:t>the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postdoctoral role in Quantum Machine Learning at UNIBA</a:t>
            </a:r>
            <a:endParaRPr b="1" sz="1200">
              <a:solidFill>
                <a:srgbClr val="20262C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442" name="Google Shape;442;p49"/>
          <p:cNvSpPr txBox="1"/>
          <p:nvPr/>
        </p:nvSpPr>
        <p:spPr>
          <a:xfrm>
            <a:off x="10352689" y="2189464"/>
            <a:ext cx="16323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Founded AI Albania and joined the Council of Europe Expert Group on AIED</a:t>
            </a:r>
            <a:endParaRPr/>
          </a:p>
        </p:txBody>
      </p:sp>
      <p:sp>
        <p:nvSpPr>
          <p:cNvPr id="443" name="Google Shape;443;p49"/>
          <p:cNvSpPr/>
          <p:nvPr/>
        </p:nvSpPr>
        <p:spPr>
          <a:xfrm>
            <a:off x="385555" y="1885470"/>
            <a:ext cx="1596281" cy="194028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linker"/>
              <a:buNone/>
            </a:pPr>
            <a:r>
              <a:t/>
            </a:r>
            <a:endParaRPr b="0" i="0" sz="2400" u="none" cap="none" strike="noStrike">
              <a:solidFill>
                <a:srgbClr val="20262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CodeWeek">
      <a:dk1>
        <a:srgbClr val="20262C"/>
      </a:dk1>
      <a:lt1>
        <a:srgbClr val="FFFFFF"/>
      </a:lt1>
      <a:dk2>
        <a:srgbClr val="1C4DA1"/>
      </a:dk2>
      <a:lt2>
        <a:srgbClr val="E7E6E6"/>
      </a:lt2>
      <a:accent1>
        <a:srgbClr val="F95C22"/>
      </a:accent1>
      <a:accent2>
        <a:srgbClr val="1C4DA1"/>
      </a:accent2>
      <a:accent3>
        <a:srgbClr val="333E48"/>
      </a:accent3>
      <a:accent4>
        <a:srgbClr val="FFD700"/>
      </a:accent4>
      <a:accent5>
        <a:srgbClr val="410098"/>
      </a:accent5>
      <a:accent6>
        <a:srgbClr val="00B3E3"/>
      </a:accent6>
      <a:hlink>
        <a:srgbClr val="1C4DA1"/>
      </a:hlink>
      <a:folHlink>
        <a:srgbClr val="4971B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